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4" r:id="rId10"/>
    <p:sldId id="258" r:id="rId11"/>
    <p:sldId id="259" r:id="rId12"/>
    <p:sldId id="261" r:id="rId13"/>
    <p:sldId id="260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685529" y="2130976"/>
            <a:ext cx="7772943" cy="1470086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" name="Подзаголовок 4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057" y="3886153"/>
            <a:ext cx="6401886" cy="1752295"/>
          </a:xfrm>
        </p:spPr>
        <p:txBody>
          <a:bodyPr rtlCol="0">
            <a:normAutofit/>
          </a:bodyPr>
          <a:lstStyle/>
          <a:p>
            <a:pPr defTabSz="914239">
              <a:defRPr/>
            </a:pPr>
            <a:endParaRPr lang="ru-RU" dirty="0"/>
          </a:p>
        </p:txBody>
      </p:sp>
      <p:pic>
        <p:nvPicPr>
          <p:cNvPr id="2052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642" cy="6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2133127"/>
            <a:ext cx="9141285" cy="2573921"/>
          </a:xfrm>
          <a:prstGeom prst="rect">
            <a:avLst/>
          </a:prstGeom>
          <a:solidFill>
            <a:schemeClr val="bg1"/>
          </a:solidFill>
          <a:ln w="38100">
            <a:solidFill>
              <a:srgbClr val="0A6897"/>
            </a:solidFill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ru-RU" sz="5400" b="1" dirty="0" smtClean="0"/>
              <a:t>Порядок проведения эвакуации. 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Порядок </a:t>
            </a:r>
            <a:r>
              <a:rPr lang="ru-RU" sz="5400" b="1" dirty="0" smtClean="0"/>
              <a:t>оповещения по </a:t>
            </a:r>
            <a:r>
              <a:rPr lang="ru-RU" sz="5400" b="1" dirty="0" smtClean="0"/>
              <a:t>ГО</a:t>
            </a:r>
            <a:endParaRPr lang="ru-RU" sz="5400" b="1" dirty="0"/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3962400" y="6085539"/>
            <a:ext cx="5181601" cy="128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r" eaLnBrk="1" hangingPunct="1"/>
            <a:r>
              <a:rPr lang="ru-RU" altLang="ru-RU" sz="2100" dirty="0" smtClean="0"/>
              <a:t>Подготовила студентка 461 уч. группы Зенина Татьяна</a:t>
            </a:r>
            <a:endParaRPr lang="ru-RU" altLang="ru-RU" sz="2100" dirty="0"/>
          </a:p>
          <a:p>
            <a:pPr algn="r" eaLnBrk="1" hangingPunct="1"/>
            <a:endParaRPr lang="ru-RU" altLang="ru-RU" dirty="0"/>
          </a:p>
          <a:p>
            <a:pPr algn="r" eaLnBrk="1" hangingPunct="1"/>
            <a:endParaRPr lang="ru-RU" alt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ÐÐ½Ð¸Ð¼Ð°Ð½Ð¸Ðµ Ð²ÑÐµÐ¼"/>
          <p:cNvPicPr>
            <a:picLocks noChangeAspect="1" noChangeArrowheads="1"/>
          </p:cNvPicPr>
          <p:nvPr/>
        </p:nvPicPr>
        <p:blipFill>
          <a:blip r:embed="rId2"/>
          <a:srcRect l="1667" r="1667"/>
          <a:stretch>
            <a:fillRect/>
          </a:stretch>
        </p:blipFill>
        <p:spPr bwMode="auto">
          <a:xfrm>
            <a:off x="-188952" y="0"/>
            <a:ext cx="933295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ÐÐµÐ¹ÑÑÐ²Ð¸Ñ Ð²Ð¾Ð·Ð´ÑÑÐ½Ð°Ñ ÑÑÐµÐ²Ð¾Ð³Ð°"/>
          <p:cNvPicPr>
            <a:picLocks noChangeAspect="1" noChangeArrowheads="1"/>
          </p:cNvPicPr>
          <p:nvPr/>
        </p:nvPicPr>
        <p:blipFill>
          <a:blip r:embed="rId2"/>
          <a:srcRect l="555" r="3552"/>
          <a:stretch>
            <a:fillRect/>
          </a:stretch>
        </p:blipFill>
        <p:spPr bwMode="auto">
          <a:xfrm>
            <a:off x="1" y="0"/>
            <a:ext cx="914780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Ð Ð°Ð´Ð¸Ð°ÑÐ¸Ð¾Ð½Ð½Ð°Ñ Ð¾Ð¿Ð°ÑÐ½Ð¾ÑÑÑ"/>
          <p:cNvPicPr>
            <a:picLocks noChangeAspect="1" noChangeArrowheads="1"/>
          </p:cNvPicPr>
          <p:nvPr/>
        </p:nvPicPr>
        <p:blipFill>
          <a:blip r:embed="rId2"/>
          <a:srcRect l="1776" r="144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Ð¥Ð¸Ð¼Ð¸ÑÐµÑÐºÐ°Ñ ÑÑÐµÐ²Ð¾Ð³Ð°"/>
          <p:cNvPicPr>
            <a:picLocks noChangeAspect="1" noChangeArrowheads="1"/>
          </p:cNvPicPr>
          <p:nvPr/>
        </p:nvPicPr>
        <p:blipFill>
          <a:blip r:embed="rId2"/>
          <a:srcRect l="2500" r="1667"/>
          <a:stretch>
            <a:fillRect/>
          </a:stretch>
        </p:blipFill>
        <p:spPr bwMode="auto">
          <a:xfrm>
            <a:off x="-1" y="0"/>
            <a:ext cx="925249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Ð°ÑÑÑÐ°ÑÐ¸ÑÐµÑÐºÐ¾Ðµ Ð·Ð°ÑÐ¾Ð¿Ð»ÐµÐ½Ð¸Ðµ"/>
          <p:cNvPicPr>
            <a:picLocks noChangeAspect="1" noChangeArrowheads="1"/>
          </p:cNvPicPr>
          <p:nvPr/>
        </p:nvPicPr>
        <p:blipFill>
          <a:blip r:embed="rId2"/>
          <a:srcRect l="2500" r="166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fa1/00166a48-a7da4c8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040188" cy="639762"/>
          </a:xfrm>
        </p:spPr>
        <p:txBody>
          <a:bodyPr/>
          <a:lstStyle/>
          <a:p>
            <a:pPr algn="ctr"/>
            <a:r>
              <a:rPr lang="ru-RU" dirty="0" smtClean="0"/>
              <a:t>Общая эвакуация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040188" cy="3951288"/>
          </a:xfrm>
        </p:spPr>
        <p:txBody>
          <a:bodyPr/>
          <a:lstStyle/>
          <a:p>
            <a:r>
              <a:rPr lang="ru-RU" dirty="0" smtClean="0"/>
              <a:t>вывоз (вывод) всех категорий населения из зоны чрезвычайной ситуации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19600" y="1295400"/>
            <a:ext cx="4041775" cy="639762"/>
          </a:xfrm>
        </p:spPr>
        <p:txBody>
          <a:bodyPr/>
          <a:lstStyle/>
          <a:p>
            <a:pPr algn="ctr"/>
            <a:r>
              <a:rPr lang="ru-RU" dirty="0" smtClean="0"/>
              <a:t>Частичная эвакуация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3886199" y="1828800"/>
            <a:ext cx="5257801" cy="3951288"/>
          </a:xfrm>
        </p:spPr>
        <p:txBody>
          <a:bodyPr/>
          <a:lstStyle/>
          <a:p>
            <a:r>
              <a:rPr lang="ru-RU" dirty="0" smtClean="0"/>
              <a:t>осуществляется при необходимости вывода из зоны </a:t>
            </a:r>
            <a:r>
              <a:rPr lang="ru-RU" dirty="0" smtClean="0"/>
              <a:t>ЧС нетрудоспособного </a:t>
            </a:r>
            <a:r>
              <a:rPr lang="ru-RU" dirty="0" smtClean="0"/>
              <a:t>населения, детей дошкольного возраста, учащихся школ, лицеев, колледжей и т.п. 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проведения эвакуации населения: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http://ds6.detsad.tver.ru/wp-content/uploads/sites/37/2017/12/168449_html_4b3e9c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137659"/>
            <a:ext cx="3886200" cy="2720341"/>
          </a:xfrm>
          <a:prstGeom prst="rect">
            <a:avLst/>
          </a:prstGeom>
          <a:noFill/>
        </p:spPr>
      </p:pic>
      <p:pic>
        <p:nvPicPr>
          <p:cNvPr id="23557" name="Picture 5" descr="https://belnaviny.by/wp-content/uploads/2019/05/belnaviny.by-obval-zdaniya-v-shanxae-est-zhert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418809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подготовки к эвакуации заблаговременно проводят подготовительные мероприятия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планов эвакуации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согласованных с органами власти и гражданской обороны.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Плане эвакуации определяются: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маршрут движения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места малых и больших привалов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рафик вывоза из зон поражения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районы эвакуации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транспортные средства эвакуации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порядок обеспечения средствами индивидуальной защиты, продуктами питания и водой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перечень должностных лиц, ответственных за эвакуацию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другая информация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dn24.img.ria.ru/images/95939/92/959399293_0:0:1024:682_600x0_80_0_0_34ac373ab2b78986d06b5cd3a9d9db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229600" cy="54864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Подготовка системы пунктов временного размещения и длительного проживания населения</a:t>
            </a:r>
            <a:endParaRPr kumimoji="0" lang="ru-RU" sz="5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3. Подготовка транспорта</a:t>
            </a:r>
            <a:endParaRPr lang="ru-RU" sz="4000" b="1" dirty="0"/>
          </a:p>
        </p:txBody>
      </p:sp>
      <p:sp>
        <p:nvSpPr>
          <p:cNvPr id="26626" name="AutoShape 2" descr="https://xn--01-6kcaj2c6aih.xn--p1ai/autothumbs.php?img=/images/step1/1395834885_014_600_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xn--01-6kcaj2c6aih.xn--p1ai/autothumbs.php?img=/images/step1/1395834885_014_600_5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dpchs.donland.ru/Data/Sites/14/media/pressa/%D0%BA%D1%83%D1%80%D0%B3%D0%B0%D0%BD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9707"/>
            <a:ext cx="9144000" cy="606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4. </a:t>
            </a:r>
            <a:r>
              <a:rPr lang="ru-RU" sz="4000" b="1" dirty="0" smtClean="0"/>
              <a:t>Подготовка производственного персонала и населения к эвакуации путем проведения специальных занятий и учений</a:t>
            </a:r>
            <a:endParaRPr lang="ru-RU" sz="4000" b="1" dirty="0"/>
          </a:p>
        </p:txBody>
      </p:sp>
      <p:pic>
        <p:nvPicPr>
          <p:cNvPr id="27650" name="Picture 2" descr="https://zaomos.news/upload/iblock/c52/c5234d2afd6df31ea84a14bca5e32b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5791200" cy="4343400"/>
          </a:xfrm>
          <a:prstGeom prst="rect">
            <a:avLst/>
          </a:prstGeom>
          <a:noFill/>
        </p:spPr>
      </p:pic>
      <p:pic>
        <p:nvPicPr>
          <p:cNvPr id="27652" name="Picture 4" descr="http://ugpressa.ru/uploads/posts/2019-04/1556062399_a-15.jpg"/>
          <p:cNvPicPr>
            <a:picLocks noChangeAspect="1" noChangeArrowheads="1"/>
          </p:cNvPicPr>
          <p:nvPr/>
        </p:nvPicPr>
        <p:blipFill>
          <a:blip r:embed="rId3"/>
          <a:srcRect l="5333" t="13333" r="52000" b="13333"/>
          <a:stretch>
            <a:fillRect/>
          </a:stretch>
        </p:blipFill>
        <p:spPr bwMode="auto">
          <a:xfrm>
            <a:off x="228600" y="3429000"/>
            <a:ext cx="2895600" cy="298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5. </a:t>
            </a:r>
            <a:r>
              <a:rPr lang="ru-RU" sz="3200" b="1" dirty="0" smtClean="0"/>
              <a:t>Разработка схемы эвакуации – нанесение на план местности маршрутов, мест привалов, пунктов питания и медицинского обслуживания, выдачи средств индивидуальной защиты, сборных и приемных эвакопунктов и т. д.</a:t>
            </a:r>
          </a:p>
          <a:p>
            <a:pPr algn="ctr"/>
            <a:endParaRPr lang="ru-RU" sz="4000" b="1" dirty="0"/>
          </a:p>
        </p:txBody>
      </p:sp>
      <p:pic>
        <p:nvPicPr>
          <p:cNvPr id="28674" name="Picture 2" descr="https://ds04.infourok.ru/uploads/ex/0ed6/0014a845-51fc00e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57449"/>
            <a:ext cx="5867400" cy="440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ugrapro.ru/wp-content/uploads/2016/04/C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143</Words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4</cp:revision>
  <dcterms:created xsi:type="dcterms:W3CDTF">2019-10-12T13:50:20Z</dcterms:created>
  <dcterms:modified xsi:type="dcterms:W3CDTF">2019-10-12T14:22:27Z</dcterms:modified>
</cp:coreProperties>
</file>